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5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1"/>
    <p:sldMasterId id="2147483738" r:id="rId2"/>
    <p:sldMasterId id="2147483688" r:id="rId3"/>
    <p:sldMasterId id="2147483700" r:id="rId4"/>
    <p:sldMasterId id="2147483713" r:id="rId5"/>
    <p:sldMasterId id="2147483726" r:id="rId6"/>
  </p:sldMasterIdLst>
  <p:sldIdLst>
    <p:sldId id="257" r:id="rId7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BBF"/>
    <a:srgbClr val="8E8E8E"/>
    <a:srgbClr val="888888"/>
    <a:srgbClr val="828282"/>
    <a:srgbClr val="707070"/>
    <a:srgbClr val="646464"/>
    <a:srgbClr val="757575"/>
    <a:srgbClr val="0072CA"/>
    <a:srgbClr val="0172CC"/>
    <a:srgbClr val="135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605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17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1E59-8A8F-0A4C-93EE-B523B8ABFE99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AC5B-BFEC-1648-A59A-A9F657E358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1313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0521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1313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3339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42590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4235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6297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82989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65912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10231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0196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62972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00997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973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94956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04518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02717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1966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08830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62972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82989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6591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1E59-8A8F-0A4C-93EE-B523B8ABFE99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AC5B-BFEC-1648-A59A-A9F657E358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13139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10231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01961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00997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9738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949561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04518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027178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19661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088303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1E59-8A8F-0A4C-93EE-B523B8ABFE99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AC5B-BFEC-1648-A59A-A9F657E358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0859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085943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1E59-8A8F-0A4C-93EE-B523B8ABFE99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AC5B-BFEC-1648-A59A-A9F657E358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520838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1E59-8A8F-0A4C-93EE-B523B8ABFE99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AC5B-BFEC-1648-A59A-A9F657E358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603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1E59-8A8F-0A4C-93EE-B523B8ABFE99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AC5B-BFEC-1648-A59A-A9F657E358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62998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1E59-8A8F-0A4C-93EE-B523B8ABFE99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AC5B-BFEC-1648-A59A-A9F657E358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514536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1E59-8A8F-0A4C-93EE-B523B8ABFE99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AC5B-BFEC-1648-A59A-A9F657E358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755227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1E59-8A8F-0A4C-93EE-B523B8ABFE99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AC5B-BFEC-1648-A59A-A9F657E358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052156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1E59-8A8F-0A4C-93EE-B523B8ABFE99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AC5B-BFEC-1648-A59A-A9F657E358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131394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1E59-8A8F-0A4C-93EE-B523B8ABFE99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AC5B-BFEC-1648-A59A-A9F657E358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333978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1E59-8A8F-0A4C-93EE-B523B8ABFE99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AC5B-BFEC-1648-A59A-A9F657E358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425907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1E59-8A8F-0A4C-93EE-B523B8ABFE99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AC5B-BFEC-1648-A59A-A9F657E358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4235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5208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60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629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5145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73B5-2BD7-D446-8BB3-BF918A79101C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7552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41E59-8A8F-0A4C-93EE-B523B8ABFE99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9AC5B-BFEC-1648-A59A-A9F657E358BA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131" y="7221"/>
            <a:ext cx="9225117" cy="6843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853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057C7-5851-C943-8F51-B5967FE176B2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D2441-0C3A-9349-8E11-5B762E2D0B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6736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41E59-8A8F-0A4C-93EE-B523B8ABFE99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9AC5B-BFEC-1648-A59A-A9F657E358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3853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373B5-2BD7-D446-8BB3-BF918A79101C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6268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373B5-2BD7-D446-8BB3-BF918A79101C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CAD3B-CB8F-E446-9CC3-65DDF0EF01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6268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41E59-8A8F-0A4C-93EE-B523B8ABFE99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9AC5B-BFEC-1648-A59A-A9F657E358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3853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ulio.morales@cultura.gob.c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399548" y="1400667"/>
            <a:ext cx="5590493" cy="379091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s-CL" sz="1200" dirty="0">
              <a:latin typeface="gobCL"/>
              <a:ea typeface="Verdana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es-CL" sz="1200" b="1" dirty="0">
                <a:latin typeface="gobCL"/>
                <a:ea typeface="Verdana" pitchFamily="34" charset="0"/>
                <a:cs typeface="Calibri" pitchFamily="34" charset="0"/>
              </a:rPr>
              <a:t>Lorenna Saldías Yáñez</a:t>
            </a:r>
            <a:r>
              <a:rPr lang="es-CL" sz="1200" dirty="0">
                <a:latin typeface="gobCL"/>
                <a:ea typeface="Verdana" pitchFamily="34" charset="0"/>
                <a:cs typeface="Calibri" pitchFamily="34" charset="0"/>
              </a:rPr>
              <a:t>, Directora Regional del Consejo de la Cultura y las Artes de Los Ríos, tiene el agrado de invitar a </a:t>
            </a:r>
            <a:r>
              <a:rPr lang="es-CL" sz="1200" dirty="0" smtClean="0">
                <a:latin typeface="gobCL"/>
                <a:ea typeface="Verdana" pitchFamily="34" charset="0"/>
                <a:cs typeface="Calibri" pitchFamily="34" charset="0"/>
              </a:rPr>
              <a:t>usted, </a:t>
            </a:r>
            <a:r>
              <a:rPr lang="es-CL" sz="1200" dirty="0">
                <a:latin typeface="gobCL"/>
                <a:ea typeface="Verdana" pitchFamily="34" charset="0"/>
                <a:cs typeface="Calibri" pitchFamily="34" charset="0"/>
              </a:rPr>
              <a:t>en su calidad de ganador/a del Concurso </a:t>
            </a:r>
            <a:r>
              <a:rPr lang="es-CL" sz="1200" dirty="0" smtClean="0">
                <a:latin typeface="gobCL"/>
                <a:ea typeface="Verdana" pitchFamily="34" charset="0"/>
                <a:cs typeface="Calibri" pitchFamily="34" charset="0"/>
              </a:rPr>
              <a:t>2016 de los Fondos Cultura del Consejo Nacional de la Cultura y las Artes, </a:t>
            </a:r>
            <a:r>
              <a:rPr lang="es-CL" sz="1200" dirty="0">
                <a:latin typeface="gobCL"/>
                <a:ea typeface="Verdana" pitchFamily="34" charset="0"/>
                <a:cs typeface="Calibri" pitchFamily="34" charset="0"/>
              </a:rPr>
              <a:t>a la </a:t>
            </a:r>
            <a:r>
              <a:rPr lang="es-CL" sz="1200" b="1" dirty="0" smtClean="0">
                <a:solidFill>
                  <a:srgbClr val="006BBF"/>
                </a:solidFill>
                <a:latin typeface="gobCL"/>
                <a:ea typeface="Verdana" pitchFamily="34" charset="0"/>
                <a:cs typeface="Calibri" pitchFamily="34" charset="0"/>
              </a:rPr>
              <a:t>Entrega de Fondos a Ganadores 2016</a:t>
            </a:r>
            <a:r>
              <a:rPr lang="es-CL" sz="1200" dirty="0">
                <a:solidFill>
                  <a:srgbClr val="006BBF"/>
                </a:solidFill>
                <a:latin typeface="gobCL"/>
                <a:ea typeface="Verdana" pitchFamily="34" charset="0"/>
                <a:cs typeface="Calibri" pitchFamily="34" charset="0"/>
              </a:rPr>
              <a:t> </a:t>
            </a:r>
            <a:r>
              <a:rPr lang="es-CL" sz="1200" dirty="0">
                <a:latin typeface="gobCL"/>
                <a:ea typeface="Verdana" pitchFamily="34" charset="0"/>
                <a:cs typeface="Calibri" pitchFamily="34" charset="0"/>
              </a:rPr>
              <a:t>/</a:t>
            </a:r>
            <a:r>
              <a:rPr lang="es-CL" sz="1200" dirty="0" smtClean="0">
                <a:latin typeface="gobCL"/>
                <a:ea typeface="Verdana" pitchFamily="34" charset="0"/>
                <a:cs typeface="Calibri" pitchFamily="34" charset="0"/>
              </a:rPr>
              <a:t> </a:t>
            </a:r>
            <a:r>
              <a:rPr lang="es-CL" sz="1200" b="1" dirty="0" smtClean="0">
                <a:solidFill>
                  <a:srgbClr val="006BBF"/>
                </a:solidFill>
                <a:latin typeface="gobCL"/>
                <a:ea typeface="Verdana" pitchFamily="34" charset="0"/>
                <a:cs typeface="Calibri" pitchFamily="34" charset="0"/>
              </a:rPr>
              <a:t>Jornada de Inducción 2016</a:t>
            </a:r>
            <a:r>
              <a:rPr lang="es-CL" sz="1200" dirty="0">
                <a:solidFill>
                  <a:srgbClr val="006BBF"/>
                </a:solidFill>
                <a:latin typeface="gobCL"/>
                <a:ea typeface="Verdana" pitchFamily="34" charset="0"/>
                <a:cs typeface="Calibri" pitchFamily="34" charset="0"/>
              </a:rPr>
              <a:t>.</a:t>
            </a:r>
            <a:endParaRPr lang="es-CL" sz="1200" dirty="0" smtClean="0">
              <a:solidFill>
                <a:srgbClr val="006BBF"/>
              </a:solidFill>
              <a:latin typeface="gobCL"/>
              <a:ea typeface="Verdana" pitchFamily="34" charset="0"/>
              <a:cs typeface="Calibri" pitchFamily="34" charset="0"/>
            </a:endParaRPr>
          </a:p>
          <a:p>
            <a:pPr marL="0" indent="0" algn="just">
              <a:buNone/>
            </a:pPr>
            <a:endParaRPr lang="es-CL" sz="1200" dirty="0">
              <a:solidFill>
                <a:srgbClr val="006BBF"/>
              </a:solidFill>
              <a:latin typeface="gobCL"/>
              <a:ea typeface="Verdana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es-CL" sz="1200" dirty="0">
                <a:latin typeface="gobCL"/>
                <a:ea typeface="Verdana" pitchFamily="34" charset="0"/>
                <a:cs typeface="Calibri" pitchFamily="34" charset="0"/>
              </a:rPr>
              <a:t>Este encuentro tiene por </a:t>
            </a:r>
            <a:r>
              <a:rPr lang="es-CL" sz="1200" dirty="0" smtClean="0">
                <a:latin typeface="gobCL"/>
                <a:ea typeface="Verdana" pitchFamily="34" charset="0"/>
                <a:cs typeface="Calibri" pitchFamily="34" charset="0"/>
              </a:rPr>
              <a:t>objetivo, en su primera parte, la entrega de los recursos adjudicados en el marco de nuestros Fondos Cultura 2016 y, en una segunda instancia, introducir a los ejecutores </a:t>
            </a:r>
            <a:r>
              <a:rPr lang="es-CL" sz="1200" dirty="0">
                <a:latin typeface="gobCL"/>
                <a:ea typeface="Verdana" pitchFamily="34" charset="0"/>
                <a:cs typeface="Calibri" pitchFamily="34" charset="0"/>
              </a:rPr>
              <a:t>en los pormenores referentes a la ejecución de </a:t>
            </a:r>
            <a:r>
              <a:rPr lang="es-CL" sz="1200" dirty="0" smtClean="0">
                <a:latin typeface="gobCL"/>
                <a:ea typeface="Verdana" pitchFamily="34" charset="0"/>
                <a:cs typeface="Calibri" pitchFamily="34" charset="0"/>
              </a:rPr>
              <a:t>sus proyectos, </a:t>
            </a:r>
            <a:r>
              <a:rPr lang="es-CL" sz="1200" dirty="0">
                <a:latin typeface="gobCL"/>
                <a:ea typeface="Verdana" pitchFamily="34" charset="0"/>
                <a:cs typeface="Calibri" pitchFamily="34" charset="0"/>
              </a:rPr>
              <a:t>desde el punto de vista programático, financiero, comunicacional y jurídico, y así fortalecer el desarrollo de </a:t>
            </a:r>
            <a:r>
              <a:rPr lang="es-CL" sz="1200" dirty="0" smtClean="0">
                <a:latin typeface="gobCL"/>
                <a:ea typeface="Verdana" pitchFamily="34" charset="0"/>
                <a:cs typeface="Calibri" pitchFamily="34" charset="0"/>
              </a:rPr>
              <a:t>sus iniciativas.</a:t>
            </a:r>
          </a:p>
          <a:p>
            <a:pPr marL="0" indent="0" algn="just">
              <a:buNone/>
            </a:pPr>
            <a:endParaRPr lang="es-CL" sz="1200" dirty="0" smtClean="0">
              <a:latin typeface="gobCL"/>
              <a:ea typeface="Verdana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es-CL" sz="1200" b="1" dirty="0" smtClean="0">
                <a:solidFill>
                  <a:srgbClr val="006BBF"/>
                </a:solidFill>
                <a:latin typeface="gobCL"/>
                <a:ea typeface="Verdana" pitchFamily="34" charset="0"/>
                <a:cs typeface="Calibri" pitchFamily="34" charset="0"/>
              </a:rPr>
              <a:t>La </a:t>
            </a:r>
            <a:r>
              <a:rPr lang="es-CL" sz="1200" b="1" dirty="0">
                <a:solidFill>
                  <a:srgbClr val="006BBF"/>
                </a:solidFill>
                <a:latin typeface="gobCL"/>
                <a:ea typeface="Verdana" pitchFamily="34" charset="0"/>
                <a:cs typeface="Calibri" pitchFamily="34" charset="0"/>
              </a:rPr>
              <a:t>actividad se realizará el </a:t>
            </a:r>
            <a:r>
              <a:rPr lang="es-CL" sz="1200" b="1" dirty="0" smtClean="0">
                <a:solidFill>
                  <a:srgbClr val="006BBF"/>
                </a:solidFill>
                <a:latin typeface="gobCL"/>
                <a:ea typeface="Verdana" pitchFamily="34" charset="0"/>
                <a:cs typeface="Calibri" pitchFamily="34" charset="0"/>
              </a:rPr>
              <a:t>martes 05 de abril, a las 09:45 horas, en el Hotel Melillanca, ubicado en Av. Alemania 675, </a:t>
            </a:r>
            <a:r>
              <a:rPr lang="es-CL" sz="1200" b="1" dirty="0">
                <a:solidFill>
                  <a:srgbClr val="006BBF"/>
                </a:solidFill>
                <a:latin typeface="gobCL"/>
                <a:ea typeface="Verdana" pitchFamily="34" charset="0"/>
                <a:cs typeface="Calibri" pitchFamily="34" charset="0"/>
              </a:rPr>
              <a:t>V</a:t>
            </a:r>
            <a:r>
              <a:rPr lang="es-CL" sz="1200" b="1" dirty="0" smtClean="0">
                <a:solidFill>
                  <a:srgbClr val="006BBF"/>
                </a:solidFill>
                <a:latin typeface="gobCL"/>
                <a:ea typeface="Verdana" pitchFamily="34" charset="0"/>
                <a:cs typeface="Calibri" pitchFamily="34" charset="0"/>
              </a:rPr>
              <a:t>aldivia. </a:t>
            </a:r>
            <a:endParaRPr lang="es-CL" sz="1200" dirty="0">
              <a:solidFill>
                <a:srgbClr val="006BBF"/>
              </a:solidFill>
              <a:latin typeface="gobCL"/>
              <a:ea typeface="Verdana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es-CL" sz="1200" dirty="0" smtClean="0">
                <a:latin typeface="gobCL"/>
                <a:ea typeface="Verdana" pitchFamily="34" charset="0"/>
                <a:cs typeface="Calibri" pitchFamily="34" charset="0"/>
              </a:rPr>
              <a:t>                                                                                                      </a:t>
            </a:r>
          </a:p>
          <a:p>
            <a:pPr marL="0" indent="0" algn="just">
              <a:buNone/>
            </a:pPr>
            <a:r>
              <a:rPr lang="es-CL" sz="1200" dirty="0" smtClean="0">
                <a:latin typeface="gobCL"/>
                <a:ea typeface="Verdana" pitchFamily="34" charset="0"/>
                <a:cs typeface="Calibri" pitchFamily="34" charset="0"/>
              </a:rPr>
              <a:t>                                       </a:t>
            </a:r>
            <a:endParaRPr lang="es-CL" sz="1200" dirty="0">
              <a:latin typeface="gobCL"/>
              <a:ea typeface="Verdana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es-CL" sz="1200" dirty="0" smtClean="0">
                <a:latin typeface="gobCL"/>
                <a:ea typeface="Verdana" pitchFamily="34" charset="0"/>
                <a:cs typeface="Calibri" pitchFamily="34" charset="0"/>
              </a:rPr>
              <a:t>Agradeceremos </a:t>
            </a:r>
            <a:r>
              <a:rPr lang="es-CL" sz="1200" dirty="0">
                <a:latin typeface="gobCL"/>
                <a:ea typeface="Verdana" pitchFamily="34" charset="0"/>
                <a:cs typeface="Calibri" pitchFamily="34" charset="0"/>
              </a:rPr>
              <a:t>confirmar su asistencia al teléfono </a:t>
            </a:r>
            <a:r>
              <a:rPr lang="es-CL" sz="1200" dirty="0" smtClean="0">
                <a:latin typeface="gobCL"/>
              </a:rPr>
              <a:t>63 2 245 728</a:t>
            </a:r>
          </a:p>
          <a:p>
            <a:pPr marL="0" indent="0" algn="just">
              <a:buNone/>
            </a:pPr>
            <a:r>
              <a:rPr lang="es-CL" sz="1200" dirty="0" smtClean="0">
                <a:latin typeface="gobCL"/>
                <a:ea typeface="Verdana" pitchFamily="34" charset="0"/>
                <a:cs typeface="Calibri" pitchFamily="34" charset="0"/>
              </a:rPr>
              <a:t>E-mail: </a:t>
            </a:r>
            <a:r>
              <a:rPr lang="es-CL" sz="1200" b="1" dirty="0" smtClean="0">
                <a:latin typeface="gobCL"/>
                <a:ea typeface="Verdana" pitchFamily="34" charset="0"/>
                <a:cs typeface="Calibri" pitchFamily="34" charset="0"/>
                <a:hlinkClick r:id="rId2"/>
              </a:rPr>
              <a:t>julio.morales@cultura.gob.cl</a:t>
            </a:r>
            <a:endParaRPr lang="es-CL" sz="1200" b="1" dirty="0" smtClean="0">
              <a:latin typeface="gobCL"/>
              <a:ea typeface="Verdana" pitchFamily="34" charset="0"/>
              <a:cs typeface="Calibri" pitchFamily="34" charset="0"/>
            </a:endParaRPr>
          </a:p>
          <a:p>
            <a:pPr marL="0" indent="0" algn="just">
              <a:buNone/>
            </a:pPr>
            <a:endParaRPr lang="es-CL" sz="1200" b="1" dirty="0">
              <a:latin typeface="gobCL"/>
              <a:ea typeface="Verdana" pitchFamily="34" charset="0"/>
              <a:cs typeface="Calibri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s-CL" altLang="es-CL" sz="1200" dirty="0"/>
              <a:t> </a:t>
            </a:r>
          </a:p>
          <a:p>
            <a:pPr marL="0" indent="0" algn="just">
              <a:buNone/>
            </a:pPr>
            <a:endParaRPr lang="es-CL" sz="1200" dirty="0">
              <a:latin typeface="gobCL"/>
              <a:ea typeface="Verdana" pitchFamily="34" charset="0"/>
              <a:cs typeface="Calibri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91457" y="1269862"/>
            <a:ext cx="130035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100" b="1" dirty="0">
                <a:solidFill>
                  <a:schemeClr val="bg1">
                    <a:lumMod val="65000"/>
                  </a:schemeClr>
                </a:solidFill>
                <a:latin typeface="gobCL"/>
                <a:cs typeface="gobCL"/>
              </a:rPr>
              <a:t>Región </a:t>
            </a:r>
            <a:r>
              <a:rPr lang="es-ES_tradnl" sz="1100" b="1" dirty="0" smtClean="0">
                <a:solidFill>
                  <a:schemeClr val="bg1">
                    <a:lumMod val="65000"/>
                  </a:schemeClr>
                </a:solidFill>
                <a:latin typeface="gobCL"/>
                <a:cs typeface="gobCL"/>
              </a:rPr>
              <a:t>de Los Ríos</a:t>
            </a:r>
            <a:endParaRPr lang="es-ES" sz="1100" b="1" dirty="0">
              <a:solidFill>
                <a:schemeClr val="bg1">
                  <a:lumMod val="65000"/>
                </a:schemeClr>
              </a:solidFill>
              <a:latin typeface="gobCL"/>
              <a:cs typeface="gobCL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7786342" y="6229065"/>
            <a:ext cx="10118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200" b="1" dirty="0" smtClean="0">
                <a:solidFill>
                  <a:srgbClr val="888888"/>
                </a:solidFill>
                <a:latin typeface="gobCL"/>
                <a:cs typeface="gobCL"/>
              </a:rPr>
              <a:t>Marzo 2016</a:t>
            </a:r>
            <a:endParaRPr lang="es-ES" sz="1200" dirty="0">
              <a:latin typeface="gobCL"/>
              <a:cs typeface="gobCL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13990" y="515105"/>
            <a:ext cx="1428596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300" b="1" dirty="0" smtClean="0">
                <a:solidFill>
                  <a:srgbClr val="646464"/>
                </a:solidFill>
                <a:latin typeface="gobCL"/>
                <a:cs typeface="gobCL"/>
              </a:rPr>
              <a:t>Consejo Nacional </a:t>
            </a:r>
          </a:p>
          <a:p>
            <a:r>
              <a:rPr lang="es-ES" sz="1300" b="1" dirty="0" smtClean="0">
                <a:solidFill>
                  <a:srgbClr val="646464"/>
                </a:solidFill>
                <a:latin typeface="gobCL"/>
                <a:cs typeface="gobCL"/>
              </a:rPr>
              <a:t>d</a:t>
            </a:r>
            <a:r>
              <a:rPr lang="es-ES_tradnl" sz="1300" b="1" dirty="0" smtClean="0">
                <a:solidFill>
                  <a:srgbClr val="646464"/>
                </a:solidFill>
                <a:latin typeface="gobCL"/>
                <a:cs typeface="gobCL"/>
              </a:rPr>
              <a:t>e la Cultura</a:t>
            </a:r>
          </a:p>
          <a:p>
            <a:r>
              <a:rPr lang="es-ES" sz="1300" b="1" dirty="0" smtClean="0">
                <a:solidFill>
                  <a:srgbClr val="646464"/>
                </a:solidFill>
                <a:latin typeface="gobCL"/>
                <a:cs typeface="gobCL"/>
              </a:rPr>
              <a:t>y</a:t>
            </a:r>
            <a:r>
              <a:rPr lang="es-ES_tradnl" sz="1300" b="1" dirty="0" smtClean="0">
                <a:solidFill>
                  <a:srgbClr val="646464"/>
                </a:solidFill>
                <a:latin typeface="gobCL"/>
                <a:cs typeface="gobCL"/>
              </a:rPr>
              <a:t> las Artes</a:t>
            </a:r>
            <a:endParaRPr lang="es-ES" sz="1300" b="1" dirty="0">
              <a:solidFill>
                <a:srgbClr val="646464"/>
              </a:solidFill>
              <a:latin typeface="gobCL"/>
              <a:cs typeface="gobCL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17770" y="6213676"/>
            <a:ext cx="1471516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300" b="1" dirty="0" smtClean="0">
                <a:solidFill>
                  <a:srgbClr val="888888"/>
                </a:solidFill>
                <a:latin typeface="gobCL"/>
                <a:cs typeface="gobCL"/>
              </a:rPr>
              <a:t>Gobierno de Chile</a:t>
            </a:r>
            <a:endParaRPr lang="es-ES" sz="1300" b="1" dirty="0">
              <a:solidFill>
                <a:srgbClr val="888888"/>
              </a:solidFill>
              <a:latin typeface="gobCL"/>
              <a:cs typeface="gobCL"/>
            </a:endParaRPr>
          </a:p>
        </p:txBody>
      </p:sp>
    </p:spTree>
    <p:extLst>
      <p:ext uri="{BB962C8B-B14F-4D97-AF65-F5344CB8AC3E}">
        <p14:creationId xmlns:p14="http://schemas.microsoft.com/office/powerpoint/2010/main" val="25972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ON CNC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5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resentació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4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PRESENTACION CNCA.potx</Template>
  <TotalTime>1049</TotalTime>
  <Words>193</Words>
  <Application>Microsoft Office PowerPoint</Application>
  <PresentationFormat>Presentación en pantalla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6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PRESENTACION CNCA</vt:lpstr>
      <vt:lpstr>5_Diseño personalizado</vt:lpstr>
      <vt:lpstr>Presentación1</vt:lpstr>
      <vt:lpstr>2_Diseño personalizado</vt:lpstr>
      <vt:lpstr>3_Diseño personalizado</vt:lpstr>
      <vt:lpstr>4_Diseño personalizado</vt:lpstr>
      <vt:lpstr>Presentación de PowerPoint</vt:lpstr>
    </vt:vector>
  </TitlesOfParts>
  <Company>CNCA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Milena Hachim</dc:creator>
  <cp:lastModifiedBy>Paola Romero Ojeda</cp:lastModifiedBy>
  <cp:revision>63</cp:revision>
  <dcterms:created xsi:type="dcterms:W3CDTF">2014-09-09T12:44:40Z</dcterms:created>
  <dcterms:modified xsi:type="dcterms:W3CDTF">2017-02-03T15:03:18Z</dcterms:modified>
</cp:coreProperties>
</file>